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1" r:id="rId5"/>
    <p:sldId id="262" r:id="rId6"/>
    <p:sldId id="264" r:id="rId7"/>
    <p:sldId id="258" r:id="rId8"/>
    <p:sldId id="260" r:id="rId9"/>
    <p:sldId id="263" r:id="rId10"/>
    <p:sldId id="265" r:id="rId11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C87A"/>
    <a:srgbClr val="11C1FF"/>
    <a:srgbClr val="383838"/>
    <a:srgbClr val="EAB200"/>
    <a:srgbClr val="0CAA41"/>
    <a:srgbClr val="D10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9" autoAdjust="0"/>
    <p:restoredTop sz="94660"/>
  </p:normalViewPr>
  <p:slideViewPr>
    <p:cSldViewPr snapToGrid="0">
      <p:cViewPr>
        <p:scale>
          <a:sx n="100" d="100"/>
          <a:sy n="100" d="100"/>
        </p:scale>
        <p:origin x="2052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2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9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0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1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6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1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0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1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5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7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3F129-5CA1-4A84-875A-40F2A5ECB9F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3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2732050" y="5453865"/>
            <a:ext cx="12612029" cy="3684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2732049" y="-67144"/>
            <a:ext cx="12612029" cy="3684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2889250" y="806449"/>
            <a:ext cx="313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806449"/>
            <a:ext cx="1594366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2889250" y="1505000"/>
            <a:ext cx="31305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1A466A-298E-4C0F-9F68-275A2D7C8C2C}"/>
              </a:ext>
            </a:extLst>
          </p:cNvPr>
          <p:cNvCxnSpPr>
            <a:cxnSpLocks/>
          </p:cNvCxnSpPr>
          <p:nvPr/>
        </p:nvCxnSpPr>
        <p:spPr>
          <a:xfrm>
            <a:off x="2057400" y="2965450"/>
            <a:ext cx="253365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057400" y="3106977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Work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EDCD9D-31A8-4FD6-B855-FB203C223FEA}"/>
              </a:ext>
            </a:extLst>
          </p:cNvPr>
          <p:cNvCxnSpPr>
            <a:cxnSpLocks/>
          </p:cNvCxnSpPr>
          <p:nvPr/>
        </p:nvCxnSpPr>
        <p:spPr>
          <a:xfrm>
            <a:off x="2162175" y="8136829"/>
            <a:ext cx="253365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1910080" y="8254031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Thanks for checking out!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-2732049" y="3617835"/>
            <a:ext cx="12612029" cy="20669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-2732049" y="5684752"/>
            <a:ext cx="12612029" cy="20669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F5AA9A-2E45-422D-B85F-F0D34E5A2F7C}"/>
              </a:ext>
            </a:extLst>
          </p:cNvPr>
          <p:cNvSpPr/>
          <p:nvPr/>
        </p:nvSpPr>
        <p:spPr>
          <a:xfrm>
            <a:off x="-1" y="-67144"/>
            <a:ext cx="6858001" cy="920598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6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esk with a computer sitting on a table&#10;&#10;Description automatically generated">
            <a:extLst>
              <a:ext uri="{FF2B5EF4-FFF2-40B4-BE49-F238E27FC236}">
                <a16:creationId xmlns:a16="http://schemas.microsoft.com/office/drawing/2014/main" id="{57750714-4A0F-43A0-9C19-7D2048E96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70" y="3358515"/>
            <a:ext cx="4589859" cy="29375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FFAA33-5249-49EB-B34B-BA6BED8FF2C8}"/>
              </a:ext>
            </a:extLst>
          </p:cNvPr>
          <p:cNvSpPr/>
          <p:nvPr/>
        </p:nvSpPr>
        <p:spPr>
          <a:xfrm>
            <a:off x="1134070" y="3358514"/>
            <a:ext cx="4589858" cy="2937509"/>
          </a:xfrm>
          <a:prstGeom prst="rect">
            <a:avLst/>
          </a:prstGeom>
          <a:solidFill>
            <a:srgbClr val="9AC87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0D8C9-6CC9-4D14-ABF9-B9792911BEC4}"/>
              </a:ext>
            </a:extLst>
          </p:cNvPr>
          <p:cNvSpPr/>
          <p:nvPr/>
        </p:nvSpPr>
        <p:spPr>
          <a:xfrm>
            <a:off x="4039195" y="167639"/>
            <a:ext cx="4589858" cy="2937509"/>
          </a:xfrm>
          <a:prstGeom prst="rect">
            <a:avLst/>
          </a:prstGeom>
          <a:solidFill>
            <a:schemeClr val="accent6">
              <a:lumMod val="60000"/>
              <a:lumOff val="4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0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2732050" y="5409398"/>
            <a:ext cx="12612029" cy="5034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E5C05A-B23D-4AAC-9DC8-ADCC1E32E195}"/>
              </a:ext>
            </a:extLst>
          </p:cNvPr>
          <p:cNvSpPr/>
          <p:nvPr/>
        </p:nvSpPr>
        <p:spPr>
          <a:xfrm>
            <a:off x="-2732051" y="8225727"/>
            <a:ext cx="12612029" cy="220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2732049" y="-67144"/>
            <a:ext cx="12612029" cy="552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2889250" y="654049"/>
            <a:ext cx="313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66" y="654049"/>
            <a:ext cx="1594366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2876550" y="1377603"/>
            <a:ext cx="313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140585" y="3095576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1910080" y="8410241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Connect with 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F5AA9A-2E45-422D-B85F-F0D34E5A2F7C}"/>
              </a:ext>
            </a:extLst>
          </p:cNvPr>
          <p:cNvSpPr/>
          <p:nvPr/>
        </p:nvSpPr>
        <p:spPr>
          <a:xfrm>
            <a:off x="-1" y="-67144"/>
            <a:ext cx="6858001" cy="1047265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08" y="9564501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06" y="9558953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475" y="9473162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704BC9-36A8-4B8E-8548-39FE6BE30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69624" y="6356260"/>
            <a:ext cx="971550" cy="647700"/>
          </a:xfrm>
          <a:prstGeom prst="rect">
            <a:avLst/>
          </a:prstGeom>
          <a:solidFill>
            <a:srgbClr val="0CAA4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28E90-7BE8-4718-B0DB-97059DDEB4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30" t="6098" r="27852" b="15137"/>
          <a:stretch/>
        </p:blipFill>
        <p:spPr>
          <a:xfrm>
            <a:off x="-265430" y="3612176"/>
            <a:ext cx="3258820" cy="20669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-265430" y="3612176"/>
            <a:ext cx="3258820" cy="2066917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488248" y="4491440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CD888-9A2C-4697-A322-81E9F4B12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0105" y="5892194"/>
            <a:ext cx="3258820" cy="21059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3380105" y="5878352"/>
            <a:ext cx="3258820" cy="2128605"/>
          </a:xfrm>
          <a:prstGeom prst="rect">
            <a:avLst/>
          </a:prstGeom>
          <a:solidFill>
            <a:schemeClr val="bg1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4123371" y="6804977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85C65-7AC4-461B-BF60-DF1E8378FC42}"/>
              </a:ext>
            </a:extLst>
          </p:cNvPr>
          <p:cNvSpPr txBox="1"/>
          <p:nvPr/>
        </p:nvSpPr>
        <p:spPr>
          <a:xfrm>
            <a:off x="3197475" y="3847014"/>
            <a:ext cx="313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0810B-52FB-4725-92B5-D41BE1957A42}"/>
              </a:ext>
            </a:extLst>
          </p:cNvPr>
          <p:cNvSpPr txBox="1"/>
          <p:nvPr/>
        </p:nvSpPr>
        <p:spPr>
          <a:xfrm>
            <a:off x="-137160" y="6204618"/>
            <a:ext cx="313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363-A8FC-4B34-AF7B-93A4BC8D60AA}"/>
              </a:ext>
            </a:extLst>
          </p:cNvPr>
          <p:cNvSpPr txBox="1"/>
          <p:nvPr/>
        </p:nvSpPr>
        <p:spPr>
          <a:xfrm>
            <a:off x="2817277" y="56265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0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ke near mountain under cloudy sky at daytime">
            <a:extLst>
              <a:ext uri="{FF2B5EF4-FFF2-40B4-BE49-F238E27FC236}">
                <a16:creationId xmlns:a16="http://schemas.microsoft.com/office/drawing/2014/main" id="{B231E68A-51C9-46CC-9D9B-1A6C653EA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" b="11854"/>
          <a:stretch/>
        </p:blipFill>
        <p:spPr bwMode="auto">
          <a:xfrm>
            <a:off x="-4098073" y="-1320801"/>
            <a:ext cx="15542822" cy="1176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4098073" y="5266204"/>
            <a:ext cx="15542822" cy="5177919"/>
          </a:xfrm>
          <a:prstGeom prst="rect">
            <a:avLst/>
          </a:prstGeom>
          <a:solidFill>
            <a:srgbClr val="00B0F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E5C05A-B23D-4AAC-9DC8-ADCC1E32E195}"/>
              </a:ext>
            </a:extLst>
          </p:cNvPr>
          <p:cNvSpPr/>
          <p:nvPr/>
        </p:nvSpPr>
        <p:spPr>
          <a:xfrm>
            <a:off x="-4098073" y="8635469"/>
            <a:ext cx="15542822" cy="17971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4098073" y="-1320802"/>
            <a:ext cx="15542822" cy="661887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2883851" y="507571"/>
            <a:ext cx="447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442" y="556757"/>
            <a:ext cx="2404989" cy="2413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2911620" y="1390367"/>
            <a:ext cx="3975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220368" y="362963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Personal Projects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1910080" y="8947038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Connect with me:</a:t>
            </a:r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08" y="9564501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06" y="9558953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475" y="9473162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28E90-7BE8-4718-B0DB-97059DDEB4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30" t="6098" r="27852" b="15137"/>
          <a:stretch/>
        </p:blipFill>
        <p:spPr>
          <a:xfrm>
            <a:off x="-1540003" y="4474726"/>
            <a:ext cx="3258820" cy="20669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-1540003" y="4474726"/>
            <a:ext cx="3258820" cy="2066917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-786325" y="5353990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CD888-9A2C-4697-A322-81E9F4B12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585" y="4486128"/>
            <a:ext cx="3258820" cy="20555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2140585" y="4472285"/>
            <a:ext cx="3258820" cy="2075384"/>
          </a:xfrm>
          <a:prstGeom prst="rect">
            <a:avLst/>
          </a:prstGeom>
          <a:solidFill>
            <a:schemeClr val="bg1">
              <a:lumMod val="5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2883851" y="5398910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85C65-7AC4-461B-BF60-DF1E8378FC42}"/>
              </a:ext>
            </a:extLst>
          </p:cNvPr>
          <p:cNvSpPr txBox="1"/>
          <p:nvPr/>
        </p:nvSpPr>
        <p:spPr>
          <a:xfrm>
            <a:off x="2140585" y="6853213"/>
            <a:ext cx="3130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0810B-52FB-4725-92B5-D41BE1957A42}"/>
              </a:ext>
            </a:extLst>
          </p:cNvPr>
          <p:cNvSpPr txBox="1"/>
          <p:nvPr/>
        </p:nvSpPr>
        <p:spPr>
          <a:xfrm>
            <a:off x="-1492763" y="6881549"/>
            <a:ext cx="3130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363-A8FC-4B34-AF7B-93A4BC8D60AA}"/>
              </a:ext>
            </a:extLst>
          </p:cNvPr>
          <p:cNvSpPr txBox="1"/>
          <p:nvPr/>
        </p:nvSpPr>
        <p:spPr>
          <a:xfrm>
            <a:off x="2817277" y="56265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E7D2ED-0DF5-4712-BD25-9FD50DF3D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185" y="4480102"/>
            <a:ext cx="3258820" cy="20555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00A568E-597D-4E6F-AA9F-6F197B45E048}"/>
              </a:ext>
            </a:extLst>
          </p:cNvPr>
          <p:cNvSpPr/>
          <p:nvPr/>
        </p:nvSpPr>
        <p:spPr>
          <a:xfrm>
            <a:off x="5848185" y="4466259"/>
            <a:ext cx="3258820" cy="2075384"/>
          </a:xfrm>
          <a:prstGeom prst="rect">
            <a:avLst/>
          </a:prstGeom>
          <a:solidFill>
            <a:schemeClr val="accent6">
              <a:lumMod val="60000"/>
              <a:lumOff val="4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FB4B9E-0163-48DB-8F29-F308E8FA7827}"/>
              </a:ext>
            </a:extLst>
          </p:cNvPr>
          <p:cNvSpPr/>
          <p:nvPr/>
        </p:nvSpPr>
        <p:spPr>
          <a:xfrm>
            <a:off x="6591451" y="5392884"/>
            <a:ext cx="1717675" cy="33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331917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ke near mountain under cloudy sky at daytime">
            <a:extLst>
              <a:ext uri="{FF2B5EF4-FFF2-40B4-BE49-F238E27FC236}">
                <a16:creationId xmlns:a16="http://schemas.microsoft.com/office/drawing/2014/main" id="{B231E68A-51C9-46CC-9D9B-1A6C653EA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" b="11854"/>
          <a:stretch/>
        </p:blipFill>
        <p:spPr bwMode="auto">
          <a:xfrm>
            <a:off x="-4098073" y="-1320801"/>
            <a:ext cx="15542822" cy="1320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4098073" y="5266205"/>
            <a:ext cx="15542822" cy="3171012"/>
          </a:xfrm>
          <a:prstGeom prst="rect">
            <a:avLst/>
          </a:prstGeom>
          <a:solidFill>
            <a:srgbClr val="11C1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E5C05A-B23D-4AAC-9DC8-ADCC1E32E195}"/>
              </a:ext>
            </a:extLst>
          </p:cNvPr>
          <p:cNvSpPr/>
          <p:nvPr/>
        </p:nvSpPr>
        <p:spPr>
          <a:xfrm>
            <a:off x="-4098073" y="11886933"/>
            <a:ext cx="15542822" cy="17971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4098073" y="-1320802"/>
            <a:ext cx="15542822" cy="658098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2883851" y="101171"/>
            <a:ext cx="447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" y="35039"/>
            <a:ext cx="2404989" cy="2413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2911620" y="983967"/>
            <a:ext cx="3975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220368" y="362963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Personal Projects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2276061" y="12284946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1C1FF"/>
                </a:solidFill>
                <a:latin typeface="Abadi Extra Light" panose="020B0204020104020204" pitchFamily="34" charset="0"/>
              </a:rPr>
              <a:t>Connect with me:</a:t>
            </a:r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89" y="12902409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87" y="12896861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56" y="12811070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28E90-7BE8-4718-B0DB-97059DDEB4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30" t="6098" r="27852" b="15137"/>
          <a:stretch/>
        </p:blipFill>
        <p:spPr>
          <a:xfrm>
            <a:off x="-1540003" y="4474726"/>
            <a:ext cx="3258820" cy="20669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-1540003" y="4474726"/>
            <a:ext cx="3258820" cy="2066917"/>
          </a:xfrm>
          <a:prstGeom prst="rect">
            <a:avLst/>
          </a:prstGeom>
          <a:solidFill>
            <a:srgbClr val="002060">
              <a:alpha val="58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-786325" y="5353990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CD888-9A2C-4697-A322-81E9F4B12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585" y="4486128"/>
            <a:ext cx="3258820" cy="20555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2140585" y="4472285"/>
            <a:ext cx="3258820" cy="2075384"/>
          </a:xfrm>
          <a:prstGeom prst="rect">
            <a:avLst/>
          </a:prstGeom>
          <a:solidFill>
            <a:schemeClr val="bg1">
              <a:lumMod val="5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2883851" y="5398910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85C65-7AC4-461B-BF60-DF1E8378FC42}"/>
              </a:ext>
            </a:extLst>
          </p:cNvPr>
          <p:cNvSpPr txBox="1"/>
          <p:nvPr/>
        </p:nvSpPr>
        <p:spPr>
          <a:xfrm>
            <a:off x="2140585" y="6777013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0810B-52FB-4725-92B5-D41BE1957A42}"/>
              </a:ext>
            </a:extLst>
          </p:cNvPr>
          <p:cNvSpPr txBox="1"/>
          <p:nvPr/>
        </p:nvSpPr>
        <p:spPr>
          <a:xfrm>
            <a:off x="-1492763" y="6805349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363-A8FC-4B34-AF7B-93A4BC8D60AA}"/>
              </a:ext>
            </a:extLst>
          </p:cNvPr>
          <p:cNvSpPr txBox="1"/>
          <p:nvPr/>
        </p:nvSpPr>
        <p:spPr>
          <a:xfrm>
            <a:off x="2817277" y="56265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E7D2ED-0DF5-4712-BD25-9FD50DF3D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185" y="4480102"/>
            <a:ext cx="3258820" cy="20555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00A568E-597D-4E6F-AA9F-6F197B45E048}"/>
              </a:ext>
            </a:extLst>
          </p:cNvPr>
          <p:cNvSpPr/>
          <p:nvPr/>
        </p:nvSpPr>
        <p:spPr>
          <a:xfrm>
            <a:off x="5848185" y="4466259"/>
            <a:ext cx="3258820" cy="2075384"/>
          </a:xfrm>
          <a:prstGeom prst="rect">
            <a:avLst/>
          </a:prstGeom>
          <a:solidFill>
            <a:schemeClr val="accent6">
              <a:lumMod val="60000"/>
              <a:lumOff val="4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FB4B9E-0163-48DB-8F29-F308E8FA7827}"/>
              </a:ext>
            </a:extLst>
          </p:cNvPr>
          <p:cNvSpPr/>
          <p:nvPr/>
        </p:nvSpPr>
        <p:spPr>
          <a:xfrm>
            <a:off x="6591451" y="5392884"/>
            <a:ext cx="1717675" cy="33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Coming Soon!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EFC6C8-564B-48BD-BF8C-AE080E70185B}"/>
              </a:ext>
            </a:extLst>
          </p:cNvPr>
          <p:cNvSpPr txBox="1"/>
          <p:nvPr/>
        </p:nvSpPr>
        <p:spPr>
          <a:xfrm>
            <a:off x="2112099" y="880550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My Skills</a:t>
            </a:r>
          </a:p>
        </p:txBody>
      </p:sp>
      <p:pic>
        <p:nvPicPr>
          <p:cNvPr id="5132" name="Picture 12" descr="Image result for node logo">
            <a:extLst>
              <a:ext uri="{FF2B5EF4-FFF2-40B4-BE49-F238E27FC236}">
                <a16:creationId xmlns:a16="http://schemas.microsoft.com/office/drawing/2014/main" id="{581C23B6-650B-4C3B-BB6B-077A21D6E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09" y="9623224"/>
            <a:ext cx="934852" cy="10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ass logo white">
            <a:extLst>
              <a:ext uri="{FF2B5EF4-FFF2-40B4-BE49-F238E27FC236}">
                <a16:creationId xmlns:a16="http://schemas.microsoft.com/office/drawing/2014/main" id="{31DF6063-D446-4CF7-A53A-3A953797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42" y="9804870"/>
            <a:ext cx="1218338" cy="9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express logo">
            <a:extLst>
              <a:ext uri="{FF2B5EF4-FFF2-40B4-BE49-F238E27FC236}">
                <a16:creationId xmlns:a16="http://schemas.microsoft.com/office/drawing/2014/main" id="{5F77B0CB-9BB8-497D-8659-15B34525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38" y="10078251"/>
            <a:ext cx="2014354" cy="4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mongodb logo">
            <a:extLst>
              <a:ext uri="{FF2B5EF4-FFF2-40B4-BE49-F238E27FC236}">
                <a16:creationId xmlns:a16="http://schemas.microsoft.com/office/drawing/2014/main" id="{9528302B-BA7A-4220-B91A-C67347A9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8" y="9836112"/>
            <a:ext cx="2758525" cy="7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155B1C4-0A91-4BE3-8919-B5E124F27135}"/>
              </a:ext>
            </a:extLst>
          </p:cNvPr>
          <p:cNvSpPr/>
          <p:nvPr/>
        </p:nvSpPr>
        <p:spPr>
          <a:xfrm>
            <a:off x="3058256" y="11129767"/>
            <a:ext cx="278437" cy="278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39E973-8433-4769-9316-42299A9F936E}"/>
              </a:ext>
            </a:extLst>
          </p:cNvPr>
          <p:cNvSpPr/>
          <p:nvPr/>
        </p:nvSpPr>
        <p:spPr>
          <a:xfrm>
            <a:off x="3603469" y="11124537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23BBD6-D68C-4BDF-A01A-E5ADE1E1A3A2}"/>
              </a:ext>
            </a:extLst>
          </p:cNvPr>
          <p:cNvSpPr/>
          <p:nvPr/>
        </p:nvSpPr>
        <p:spPr>
          <a:xfrm>
            <a:off x="4163438" y="11124537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4BED77-1FED-4247-AF70-5FE49838960B}"/>
              </a:ext>
            </a:extLst>
          </p:cNvPr>
          <p:cNvSpPr txBox="1"/>
          <p:nvPr/>
        </p:nvSpPr>
        <p:spPr>
          <a:xfrm>
            <a:off x="5885013" y="6802684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</p:spTree>
    <p:extLst>
      <p:ext uri="{BB962C8B-B14F-4D97-AF65-F5344CB8AC3E}">
        <p14:creationId xmlns:p14="http://schemas.microsoft.com/office/powerpoint/2010/main" val="321407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ke near mountain under cloudy sky at daytime">
            <a:extLst>
              <a:ext uri="{FF2B5EF4-FFF2-40B4-BE49-F238E27FC236}">
                <a16:creationId xmlns:a16="http://schemas.microsoft.com/office/drawing/2014/main" id="{B231E68A-51C9-46CC-9D9B-1A6C653EA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0" t="3220" r="12290" b="22006"/>
          <a:stretch/>
        </p:blipFill>
        <p:spPr bwMode="auto">
          <a:xfrm>
            <a:off x="-4098074" y="-1320802"/>
            <a:ext cx="15542823" cy="15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4098073" y="5266205"/>
            <a:ext cx="15542822" cy="3171012"/>
          </a:xfrm>
          <a:prstGeom prst="rect">
            <a:avLst/>
          </a:prstGeom>
          <a:solidFill>
            <a:srgbClr val="11C1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E5C05A-B23D-4AAC-9DC8-ADCC1E32E195}"/>
              </a:ext>
            </a:extLst>
          </p:cNvPr>
          <p:cNvSpPr/>
          <p:nvPr/>
        </p:nvSpPr>
        <p:spPr>
          <a:xfrm>
            <a:off x="-4065551" y="11871801"/>
            <a:ext cx="15542822" cy="17971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4098073" y="-1320802"/>
            <a:ext cx="15542822" cy="658098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2883851" y="101171"/>
            <a:ext cx="447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" y="35039"/>
            <a:ext cx="2404989" cy="2413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2911620" y="983967"/>
            <a:ext cx="39755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3838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dirty="0">
              <a:solidFill>
                <a:srgbClr val="383838"/>
              </a:solidFill>
              <a:latin typeface="Abadi Extra Light" panose="020B0204020104020204" pitchFamily="34" charset="0"/>
            </a:endParaRPr>
          </a:p>
          <a:p>
            <a:r>
              <a:rPr lang="en-US" dirty="0">
                <a:solidFill>
                  <a:srgbClr val="383838"/>
                </a:solidFill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dirty="0">
              <a:solidFill>
                <a:srgbClr val="383838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220368" y="362963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Personal Projects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2276061" y="12370733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Connect with me:</a:t>
            </a:r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89" y="12902409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87" y="12896861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56" y="12811070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28E90-7BE8-4718-B0DB-97059DDEB4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30" t="6098" r="27852" b="15137"/>
          <a:stretch/>
        </p:blipFill>
        <p:spPr>
          <a:xfrm>
            <a:off x="-1540003" y="4474726"/>
            <a:ext cx="3258820" cy="20669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-1540003" y="4474726"/>
            <a:ext cx="3258820" cy="2066917"/>
          </a:xfrm>
          <a:prstGeom prst="rect">
            <a:avLst/>
          </a:prstGeom>
          <a:solidFill>
            <a:srgbClr val="002060">
              <a:alpha val="58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-786325" y="5353990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CD888-9A2C-4697-A322-81E9F4B12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585" y="4486128"/>
            <a:ext cx="3258820" cy="20555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2140585" y="4472285"/>
            <a:ext cx="3258820" cy="2075384"/>
          </a:xfrm>
          <a:prstGeom prst="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2883851" y="5398910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85C65-7AC4-461B-BF60-DF1E8378FC42}"/>
              </a:ext>
            </a:extLst>
          </p:cNvPr>
          <p:cNvSpPr txBox="1"/>
          <p:nvPr/>
        </p:nvSpPr>
        <p:spPr>
          <a:xfrm>
            <a:off x="2140585" y="6777013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0810B-52FB-4725-92B5-D41BE1957A42}"/>
              </a:ext>
            </a:extLst>
          </p:cNvPr>
          <p:cNvSpPr txBox="1"/>
          <p:nvPr/>
        </p:nvSpPr>
        <p:spPr>
          <a:xfrm>
            <a:off x="-1492763" y="6805349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363-A8FC-4B34-AF7B-93A4BC8D60AA}"/>
              </a:ext>
            </a:extLst>
          </p:cNvPr>
          <p:cNvSpPr txBox="1"/>
          <p:nvPr/>
        </p:nvSpPr>
        <p:spPr>
          <a:xfrm>
            <a:off x="2817277" y="56265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E7D2ED-0DF5-4712-BD25-9FD50DF3D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185" y="4480102"/>
            <a:ext cx="3258820" cy="20555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00A568E-597D-4E6F-AA9F-6F197B45E048}"/>
              </a:ext>
            </a:extLst>
          </p:cNvPr>
          <p:cNvSpPr/>
          <p:nvPr/>
        </p:nvSpPr>
        <p:spPr>
          <a:xfrm>
            <a:off x="5907152" y="4460234"/>
            <a:ext cx="3258820" cy="2075384"/>
          </a:xfrm>
          <a:prstGeom prst="rect">
            <a:avLst/>
          </a:prstGeom>
          <a:solidFill>
            <a:schemeClr val="accent6">
              <a:lumMod val="60000"/>
              <a:lumOff val="4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EFC6C8-564B-48BD-BF8C-AE080E70185B}"/>
              </a:ext>
            </a:extLst>
          </p:cNvPr>
          <p:cNvSpPr txBox="1"/>
          <p:nvPr/>
        </p:nvSpPr>
        <p:spPr>
          <a:xfrm>
            <a:off x="2112099" y="880550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My Skills</a:t>
            </a:r>
          </a:p>
        </p:txBody>
      </p:sp>
      <p:pic>
        <p:nvPicPr>
          <p:cNvPr id="5132" name="Picture 12" descr="Image result for node logo">
            <a:extLst>
              <a:ext uri="{FF2B5EF4-FFF2-40B4-BE49-F238E27FC236}">
                <a16:creationId xmlns:a16="http://schemas.microsoft.com/office/drawing/2014/main" id="{581C23B6-650B-4C3B-BB6B-077A21D6E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09" y="9623224"/>
            <a:ext cx="934852" cy="10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ass logo white">
            <a:extLst>
              <a:ext uri="{FF2B5EF4-FFF2-40B4-BE49-F238E27FC236}">
                <a16:creationId xmlns:a16="http://schemas.microsoft.com/office/drawing/2014/main" id="{31DF6063-D446-4CF7-A53A-3A953797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42" y="9804870"/>
            <a:ext cx="1218338" cy="9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express logo">
            <a:extLst>
              <a:ext uri="{FF2B5EF4-FFF2-40B4-BE49-F238E27FC236}">
                <a16:creationId xmlns:a16="http://schemas.microsoft.com/office/drawing/2014/main" id="{5F77B0CB-9BB8-497D-8659-15B34525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38" y="10078251"/>
            <a:ext cx="2014354" cy="4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mongodb logo">
            <a:extLst>
              <a:ext uri="{FF2B5EF4-FFF2-40B4-BE49-F238E27FC236}">
                <a16:creationId xmlns:a16="http://schemas.microsoft.com/office/drawing/2014/main" id="{9528302B-BA7A-4220-B91A-C67347A9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8" y="9836112"/>
            <a:ext cx="2758525" cy="7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155B1C4-0A91-4BE3-8919-B5E124F27135}"/>
              </a:ext>
            </a:extLst>
          </p:cNvPr>
          <p:cNvSpPr/>
          <p:nvPr/>
        </p:nvSpPr>
        <p:spPr>
          <a:xfrm>
            <a:off x="3058256" y="11129767"/>
            <a:ext cx="278437" cy="278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39E973-8433-4769-9316-42299A9F936E}"/>
              </a:ext>
            </a:extLst>
          </p:cNvPr>
          <p:cNvSpPr/>
          <p:nvPr/>
        </p:nvSpPr>
        <p:spPr>
          <a:xfrm>
            <a:off x="3603469" y="11124537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23BBD6-D68C-4BDF-A01A-E5ADE1E1A3A2}"/>
              </a:ext>
            </a:extLst>
          </p:cNvPr>
          <p:cNvSpPr/>
          <p:nvPr/>
        </p:nvSpPr>
        <p:spPr>
          <a:xfrm>
            <a:off x="4163438" y="11124537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4BED77-1FED-4247-AF70-5FE49838960B}"/>
              </a:ext>
            </a:extLst>
          </p:cNvPr>
          <p:cNvSpPr txBox="1"/>
          <p:nvPr/>
        </p:nvSpPr>
        <p:spPr>
          <a:xfrm>
            <a:off x="5885013" y="6802684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51E35-2615-4B42-BFFE-F82A53E6962A}"/>
              </a:ext>
            </a:extLst>
          </p:cNvPr>
          <p:cNvSpPr/>
          <p:nvPr/>
        </p:nvSpPr>
        <p:spPr>
          <a:xfrm>
            <a:off x="11444749" y="3610001"/>
            <a:ext cx="3258820" cy="2075384"/>
          </a:xfrm>
          <a:prstGeom prst="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FB4B9E-0163-48DB-8F29-F308E8FA7827}"/>
              </a:ext>
            </a:extLst>
          </p:cNvPr>
          <p:cNvSpPr/>
          <p:nvPr/>
        </p:nvSpPr>
        <p:spPr>
          <a:xfrm>
            <a:off x="6591451" y="5392884"/>
            <a:ext cx="1717675" cy="33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359431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ke near mountain under cloudy sky at daytime">
            <a:extLst>
              <a:ext uri="{FF2B5EF4-FFF2-40B4-BE49-F238E27FC236}">
                <a16:creationId xmlns:a16="http://schemas.microsoft.com/office/drawing/2014/main" id="{B231E68A-51C9-46CC-9D9B-1A6C653EA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6" t="3220" r="28673"/>
          <a:stretch/>
        </p:blipFill>
        <p:spPr bwMode="auto">
          <a:xfrm>
            <a:off x="-569133" y="-2359741"/>
            <a:ext cx="8728228" cy="2218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569132" y="5295072"/>
            <a:ext cx="8728226" cy="10533420"/>
          </a:xfrm>
          <a:prstGeom prst="rect">
            <a:avLst/>
          </a:prstGeom>
          <a:solidFill>
            <a:srgbClr val="11C1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E5C05A-B23D-4AAC-9DC8-ADCC1E32E195}"/>
              </a:ext>
            </a:extLst>
          </p:cNvPr>
          <p:cNvSpPr/>
          <p:nvPr/>
        </p:nvSpPr>
        <p:spPr>
          <a:xfrm>
            <a:off x="-569134" y="19825124"/>
            <a:ext cx="8728228" cy="17971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569134" y="-2359741"/>
            <a:ext cx="8728228" cy="767192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1572386" y="503144"/>
            <a:ext cx="447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Hello! I'm Hieu and it's nice to virtually meet you :)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29" y="-1740923"/>
            <a:ext cx="1915374" cy="1922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1980110" y="1746300"/>
            <a:ext cx="397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3838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220368" y="4040688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Personal Projects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2276062" y="20223137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1C1FF"/>
                </a:solidFill>
                <a:latin typeface="Abadi Extra Light" panose="020B0204020104020204" pitchFamily="34" charset="0"/>
              </a:rPr>
              <a:t>Connect with me:</a:t>
            </a:r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90" y="20840600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88" y="20835052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57" y="20749261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28E90-7BE8-4718-B0DB-97059DDEB4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30" t="6098" r="27852" b="15137"/>
          <a:stretch/>
        </p:blipFill>
        <p:spPr>
          <a:xfrm>
            <a:off x="2136111" y="8452350"/>
            <a:ext cx="3258820" cy="20669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2136111" y="8452350"/>
            <a:ext cx="3258820" cy="2066917"/>
          </a:xfrm>
          <a:prstGeom prst="rect">
            <a:avLst/>
          </a:prstGeom>
          <a:solidFill>
            <a:srgbClr val="002060">
              <a:alpha val="58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2889789" y="9331614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CD888-9A2C-4697-A322-81E9F4B12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585" y="4663110"/>
            <a:ext cx="3258820" cy="20555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2140585" y="4649267"/>
            <a:ext cx="3258820" cy="2075384"/>
          </a:xfrm>
          <a:prstGeom prst="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2883851" y="5575892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85C65-7AC4-461B-BF60-DF1E8378FC42}"/>
              </a:ext>
            </a:extLst>
          </p:cNvPr>
          <p:cNvSpPr txBox="1"/>
          <p:nvPr/>
        </p:nvSpPr>
        <p:spPr>
          <a:xfrm>
            <a:off x="2140585" y="6953995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0810B-52FB-4725-92B5-D41BE1957A42}"/>
              </a:ext>
            </a:extLst>
          </p:cNvPr>
          <p:cNvSpPr txBox="1"/>
          <p:nvPr/>
        </p:nvSpPr>
        <p:spPr>
          <a:xfrm>
            <a:off x="2183351" y="10782973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363-A8FC-4B34-AF7B-93A4BC8D60AA}"/>
              </a:ext>
            </a:extLst>
          </p:cNvPr>
          <p:cNvSpPr txBox="1"/>
          <p:nvPr/>
        </p:nvSpPr>
        <p:spPr>
          <a:xfrm>
            <a:off x="2817277" y="56265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E7D2ED-0DF5-4712-BD25-9FD50DF3D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705" y="12313336"/>
            <a:ext cx="3258820" cy="20555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00A568E-597D-4E6F-AA9F-6F197B45E048}"/>
              </a:ext>
            </a:extLst>
          </p:cNvPr>
          <p:cNvSpPr/>
          <p:nvPr/>
        </p:nvSpPr>
        <p:spPr>
          <a:xfrm>
            <a:off x="2133705" y="12299493"/>
            <a:ext cx="3258820" cy="2075384"/>
          </a:xfrm>
          <a:prstGeom prst="rect">
            <a:avLst/>
          </a:prstGeom>
          <a:solidFill>
            <a:schemeClr val="accent6">
              <a:lumMod val="60000"/>
              <a:lumOff val="4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FB4B9E-0163-48DB-8F29-F308E8FA7827}"/>
              </a:ext>
            </a:extLst>
          </p:cNvPr>
          <p:cNvSpPr/>
          <p:nvPr/>
        </p:nvSpPr>
        <p:spPr>
          <a:xfrm>
            <a:off x="2876971" y="13226118"/>
            <a:ext cx="1717675" cy="33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Coming Soon!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EFC6C8-564B-48BD-BF8C-AE080E70185B}"/>
              </a:ext>
            </a:extLst>
          </p:cNvPr>
          <p:cNvSpPr txBox="1"/>
          <p:nvPr/>
        </p:nvSpPr>
        <p:spPr>
          <a:xfrm>
            <a:off x="2133705" y="16817126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My Skills</a:t>
            </a:r>
          </a:p>
        </p:txBody>
      </p:sp>
      <p:pic>
        <p:nvPicPr>
          <p:cNvPr id="5132" name="Picture 12" descr="Image result for node logo">
            <a:extLst>
              <a:ext uri="{FF2B5EF4-FFF2-40B4-BE49-F238E27FC236}">
                <a16:creationId xmlns:a16="http://schemas.microsoft.com/office/drawing/2014/main" id="{581C23B6-650B-4C3B-BB6B-077A21D6E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09" y="17564228"/>
            <a:ext cx="934852" cy="10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ass logo white">
            <a:extLst>
              <a:ext uri="{FF2B5EF4-FFF2-40B4-BE49-F238E27FC236}">
                <a16:creationId xmlns:a16="http://schemas.microsoft.com/office/drawing/2014/main" id="{31DF6063-D446-4CF7-A53A-3A953797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42" y="17745874"/>
            <a:ext cx="1218338" cy="9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express logo">
            <a:extLst>
              <a:ext uri="{FF2B5EF4-FFF2-40B4-BE49-F238E27FC236}">
                <a16:creationId xmlns:a16="http://schemas.microsoft.com/office/drawing/2014/main" id="{5F77B0CB-9BB8-497D-8659-15B34525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38" y="18019255"/>
            <a:ext cx="2014354" cy="4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mongodb logo">
            <a:extLst>
              <a:ext uri="{FF2B5EF4-FFF2-40B4-BE49-F238E27FC236}">
                <a16:creationId xmlns:a16="http://schemas.microsoft.com/office/drawing/2014/main" id="{9528302B-BA7A-4220-B91A-C67347A9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8" y="17777116"/>
            <a:ext cx="2758525" cy="7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155B1C4-0A91-4BE3-8919-B5E124F27135}"/>
              </a:ext>
            </a:extLst>
          </p:cNvPr>
          <p:cNvSpPr/>
          <p:nvPr/>
        </p:nvSpPr>
        <p:spPr>
          <a:xfrm>
            <a:off x="3051376" y="19136225"/>
            <a:ext cx="278437" cy="278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39E973-8433-4769-9316-42299A9F936E}"/>
              </a:ext>
            </a:extLst>
          </p:cNvPr>
          <p:cNvSpPr/>
          <p:nvPr/>
        </p:nvSpPr>
        <p:spPr>
          <a:xfrm>
            <a:off x="3596589" y="19130995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23BBD6-D68C-4BDF-A01A-E5ADE1E1A3A2}"/>
              </a:ext>
            </a:extLst>
          </p:cNvPr>
          <p:cNvSpPr/>
          <p:nvPr/>
        </p:nvSpPr>
        <p:spPr>
          <a:xfrm>
            <a:off x="4156558" y="19130995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4BED77-1FED-4247-AF70-5FE49838960B}"/>
              </a:ext>
            </a:extLst>
          </p:cNvPr>
          <p:cNvSpPr txBox="1"/>
          <p:nvPr/>
        </p:nvSpPr>
        <p:spPr>
          <a:xfrm>
            <a:off x="2170533" y="14635918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D3FEFE2B-5C10-4B98-9792-E0CE3AEC80E4}"/>
              </a:ext>
            </a:extLst>
          </p:cNvPr>
          <p:cNvSpPr/>
          <p:nvPr/>
        </p:nvSpPr>
        <p:spPr>
          <a:xfrm rot="10800000">
            <a:off x="-569134" y="15822467"/>
            <a:ext cx="8728226" cy="1232507"/>
          </a:xfrm>
          <a:prstGeom prst="rtTriangle">
            <a:avLst/>
          </a:prstGeom>
          <a:solidFill>
            <a:srgbClr val="11C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2732050" y="5453865"/>
            <a:ext cx="12612029" cy="4951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2732051" y="-67144"/>
            <a:ext cx="12612029" cy="552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-247649" y="1011777"/>
            <a:ext cx="313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3208" y="1223953"/>
            <a:ext cx="1594366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-260349" y="1735331"/>
            <a:ext cx="313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4663955" y="3238552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Work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EDCD9D-31A8-4FD6-B855-FB203C223FEA}"/>
              </a:ext>
            </a:extLst>
          </p:cNvPr>
          <p:cNvCxnSpPr>
            <a:cxnSpLocks/>
          </p:cNvCxnSpPr>
          <p:nvPr/>
        </p:nvCxnSpPr>
        <p:spPr>
          <a:xfrm>
            <a:off x="2162175" y="8293039"/>
            <a:ext cx="253365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1910080" y="8410241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Connect with 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2523370" y="3722711"/>
            <a:ext cx="6858000" cy="20669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-2111374" y="6005634"/>
            <a:ext cx="6858000" cy="20669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5093532" y="4586795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444500" y="6924945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08" y="9564501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06" y="9558953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475" y="9473162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704BC9-36A8-4B8E-8548-39FE6BE30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69624" y="6356260"/>
            <a:ext cx="971550" cy="647700"/>
          </a:xfrm>
          <a:prstGeom prst="rect">
            <a:avLst/>
          </a:prstGeom>
          <a:solidFill>
            <a:srgbClr val="0CAA41"/>
          </a:solidFill>
        </p:spPr>
      </p:pic>
    </p:spTree>
    <p:extLst>
      <p:ext uri="{BB962C8B-B14F-4D97-AF65-F5344CB8AC3E}">
        <p14:creationId xmlns:p14="http://schemas.microsoft.com/office/powerpoint/2010/main" val="1233589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F6F2F9-27DF-4451-9925-D028308F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4036037"/>
            <a:ext cx="3956050" cy="25453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2090A0C-0B08-44BF-B833-F349BF1381F4}"/>
              </a:ext>
            </a:extLst>
          </p:cNvPr>
          <p:cNvSpPr/>
          <p:nvPr/>
        </p:nvSpPr>
        <p:spPr>
          <a:xfrm>
            <a:off x="488951" y="4036037"/>
            <a:ext cx="3956050" cy="2545387"/>
          </a:xfrm>
          <a:prstGeom prst="rect">
            <a:avLst/>
          </a:prstGeom>
          <a:solidFill>
            <a:srgbClr val="002060">
              <a:alpha val="6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61FBE-B176-4D79-A508-0C2062E40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0" t="6098" r="27852" b="15137"/>
          <a:stretch/>
        </p:blipFill>
        <p:spPr>
          <a:xfrm>
            <a:off x="923797" y="1515626"/>
            <a:ext cx="3258820" cy="20669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B5BC979-293E-4367-A818-D8108288B6FB}"/>
              </a:ext>
            </a:extLst>
          </p:cNvPr>
          <p:cNvSpPr/>
          <p:nvPr/>
        </p:nvSpPr>
        <p:spPr>
          <a:xfrm>
            <a:off x="923797" y="1515626"/>
            <a:ext cx="3258820" cy="2066917"/>
          </a:xfrm>
          <a:prstGeom prst="rect">
            <a:avLst/>
          </a:prstGeom>
          <a:solidFill>
            <a:srgbClr val="002060">
              <a:alpha val="58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D1B1A4-8852-45FA-9601-7757E5AA1A95}"/>
              </a:ext>
            </a:extLst>
          </p:cNvPr>
          <p:cNvSpPr/>
          <p:nvPr/>
        </p:nvSpPr>
        <p:spPr>
          <a:xfrm>
            <a:off x="1677475" y="2394890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7C6B15-57CF-4863-80AD-866402455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385" y="1527028"/>
            <a:ext cx="3258820" cy="205551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8BECC5E-0F0B-4FC2-9E0D-21264FA2150D}"/>
              </a:ext>
            </a:extLst>
          </p:cNvPr>
          <p:cNvSpPr/>
          <p:nvPr/>
        </p:nvSpPr>
        <p:spPr>
          <a:xfrm>
            <a:off x="4604385" y="1513185"/>
            <a:ext cx="3258820" cy="2075384"/>
          </a:xfrm>
          <a:prstGeom prst="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0CF51D-7CF2-4EC0-851F-8C24BF6FB0C8}"/>
              </a:ext>
            </a:extLst>
          </p:cNvPr>
          <p:cNvSpPr/>
          <p:nvPr/>
        </p:nvSpPr>
        <p:spPr>
          <a:xfrm>
            <a:off x="5347651" y="2439810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B92668-6C43-41FC-A92D-30467039DBA2}"/>
              </a:ext>
            </a:extLst>
          </p:cNvPr>
          <p:cNvSpPr/>
          <p:nvPr/>
        </p:nvSpPr>
        <p:spPr>
          <a:xfrm>
            <a:off x="5804051" y="5389734"/>
            <a:ext cx="1717675" cy="33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213945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FB54C2-E0CB-4163-8BC8-12336CCC9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1349"/>
            <a:ext cx="5619775" cy="35672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314A57-3677-408D-8CFC-4B407F9BBD28}"/>
              </a:ext>
            </a:extLst>
          </p:cNvPr>
          <p:cNvSpPr/>
          <p:nvPr/>
        </p:nvSpPr>
        <p:spPr>
          <a:xfrm>
            <a:off x="-1" y="3181348"/>
            <a:ext cx="5619775" cy="3567295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53195-1290-4238-8636-BB106D3B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85" y="481863"/>
            <a:ext cx="3258820" cy="2300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38EC2A-F29C-4A40-BEB7-30FB8F7F1794}"/>
              </a:ext>
            </a:extLst>
          </p:cNvPr>
          <p:cNvSpPr/>
          <p:nvPr/>
        </p:nvSpPr>
        <p:spPr>
          <a:xfrm>
            <a:off x="2826385" y="465651"/>
            <a:ext cx="3258820" cy="2322818"/>
          </a:xfrm>
          <a:prstGeom prst="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4DE829-0CEB-40AE-ACDF-9A645CDC7942}"/>
              </a:ext>
            </a:extLst>
          </p:cNvPr>
          <p:cNvSpPr/>
          <p:nvPr/>
        </p:nvSpPr>
        <p:spPr>
          <a:xfrm>
            <a:off x="3569651" y="1600200"/>
            <a:ext cx="1717675" cy="370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</p:spTree>
    <p:extLst>
      <p:ext uri="{BB962C8B-B14F-4D97-AF65-F5344CB8AC3E}">
        <p14:creationId xmlns:p14="http://schemas.microsoft.com/office/powerpoint/2010/main" val="3021811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10972</TotalTime>
  <Words>1063</Words>
  <Application>Microsoft Office PowerPoint</Application>
  <PresentationFormat>On-screen Show (4:3)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Abadi Extra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Hieu Tran</dc:creator>
  <cp:lastModifiedBy>Hieu Tran</cp:lastModifiedBy>
  <cp:revision>42</cp:revision>
  <dcterms:created xsi:type="dcterms:W3CDTF">2019-05-07T00:27:14Z</dcterms:created>
  <dcterms:modified xsi:type="dcterms:W3CDTF">2019-05-14T15:20:14Z</dcterms:modified>
</cp:coreProperties>
</file>